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19361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52741" y="3722371"/>
            <a:ext cx="11377264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can I get there?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Make a map and 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00143"/>
            <a:ext cx="9215511" cy="5477238"/>
            <a:chOff x="361950" y="700143"/>
            <a:chExt cx="9215511" cy="547723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00143"/>
              <a:ext cx="5344733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写单词或短语。</a:t>
              </a:r>
              <a:endParaRPr lang="zh-CN" altLang="zh-CN" dirty="0">
                <a:solidFill>
                  <a:schemeClr val="tx1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20ERG01.eps" descr="id:2147487047;FounderCES"/>
            <p:cNvPicPr/>
            <p:nvPr/>
          </p:nvPicPr>
          <p:blipFill rotWithShape="1">
            <a:blip r:embed="rId2"/>
            <a:srcRect r="54472"/>
            <a:stretch/>
          </p:blipFill>
          <p:spPr>
            <a:xfrm>
              <a:off x="2160637" y="1348215"/>
              <a:ext cx="7416824" cy="2358739"/>
            </a:xfrm>
            <a:prstGeom prst="rect">
              <a:avLst/>
            </a:prstGeom>
          </p:spPr>
        </p:pic>
        <p:pic>
          <p:nvPicPr>
            <p:cNvPr id="5" name="20ERG01.eps" descr="id:2147487047;FounderCES"/>
            <p:cNvPicPr/>
            <p:nvPr/>
          </p:nvPicPr>
          <p:blipFill rotWithShape="1">
            <a:blip r:embed="rId2"/>
            <a:srcRect l="56826"/>
            <a:stretch/>
          </p:blipFill>
          <p:spPr>
            <a:xfrm>
              <a:off x="2160637" y="3818642"/>
              <a:ext cx="7033269" cy="2358739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639050" y="3160583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hospital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302701" y="3188864"/>
            <a:ext cx="17347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ea typeface="宋体" panose="02010600030101010101" pitchFamily="2" charset="-122"/>
              </a:rPr>
              <a:t>bookstor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768306" y="5689982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cinema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85198" y="5700022"/>
            <a:ext cx="1973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 office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3400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1.A.science		B.museum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C.Chinese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)2.A.school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B.park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C.people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)3.A.under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B.library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C.near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)4.A.dog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C.hospital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)5.A.where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B.bookstore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C.post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2317" y="17672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7364" y="235202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9974" y="29529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0142" y="35354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4922" y="413929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Hello,everyone. I’m Mike. Welcome to my hometown. My hometown is not big. Look! This is my school. It’s next to the hospital. There is a cinema in my hometown. It’s near the park. There is a science museum in my hometown too. It’s next to the post office. Oh, I like the bookstore best in my hometown. It’s near my home. I go there every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)1.Mike’s hometown is big.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)2.Mike’s school is next to the hospital.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isn’t a cinema in Mike’s hometown.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 post office is next to the science museum.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)5.Mike goes to the bookstore every Sunday.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2485" y="115185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2485" y="173663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8439" y="243928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8439" y="30240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38632" y="354940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795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56</TotalTime>
  <Words>163</Words>
  <Application>Microsoft Office PowerPoint</Application>
  <PresentationFormat>自定义</PresentationFormat>
  <Paragraphs>42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2025-09-02T07:23:34Z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